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 Bold" panose="00000800000000000000" pitchFamily="2" charset="0"/>
      <p:bold r:id="rId11"/>
    </p:embeddedFont>
    <p:embeddedFont>
      <p:font typeface="Montserrat" panose="00000500000000000000" pitchFamily="2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bhav bandgar" userId="71d9553eecd1db76" providerId="LiveId" clId="{BE55FFBB-4AB0-48B9-87E6-3FD2C7157E23}"/>
    <pc:docChg chg="modSld">
      <pc:chgData name="vaibhav bandgar" userId="71d9553eecd1db76" providerId="LiveId" clId="{BE55FFBB-4AB0-48B9-87E6-3FD2C7157E23}" dt="2025-02-14T05:36:27.188" v="1" actId="255"/>
      <pc:docMkLst>
        <pc:docMk/>
      </pc:docMkLst>
      <pc:sldChg chg="modSp mod">
        <pc:chgData name="vaibhav bandgar" userId="71d9553eecd1db76" providerId="LiveId" clId="{BE55FFBB-4AB0-48B9-87E6-3FD2C7157E23}" dt="2025-02-14T05:36:27.188" v="1" actId="255"/>
        <pc:sldMkLst>
          <pc:docMk/>
          <pc:sldMk cId="0" sldId="257"/>
        </pc:sldMkLst>
        <pc:spChg chg="mod">
          <ac:chgData name="vaibhav bandgar" userId="71d9553eecd1db76" providerId="LiveId" clId="{BE55FFBB-4AB0-48B9-87E6-3FD2C7157E23}" dt="2025-02-14T05:36:20.801" v="0" actId="255"/>
          <ac:spMkLst>
            <pc:docMk/>
            <pc:sldMk cId="0" sldId="257"/>
            <ac:spMk id="3" creationId="{00000000-0000-0000-0000-000000000000}"/>
          </ac:spMkLst>
        </pc:spChg>
        <pc:spChg chg="mod">
          <ac:chgData name="vaibhav bandgar" userId="71d9553eecd1db76" providerId="LiveId" clId="{BE55FFBB-4AB0-48B9-87E6-3FD2C7157E23}" dt="2025-02-14T05:36:27.188" v="1" actId="255"/>
          <ac:spMkLst>
            <pc:docMk/>
            <pc:sldMk cId="0" sldId="257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754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6621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ea typeface="Barlow Bold" pitchFamily="34" charset="-122"/>
                <a:cs typeface="Barlow Bold" pitchFamily="34" charset="-120"/>
              </a:rPr>
              <a:t>AI-Based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Object Recognition &amp; Assistance for the Blind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8165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Using Image Recognition &amp; Text-to-Speech (TTS)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12908"/>
            <a:ext cx="857273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+mj-lt"/>
                <a:ea typeface="Barlow Bold" pitchFamily="34" charset="-122"/>
                <a:cs typeface="Barlow Bold" pitchFamily="34" charset="-120"/>
              </a:rPr>
              <a:t>Challenges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&amp; the Importance of 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80638" y="35671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500" b="1" dirty="0">
                <a:solidFill>
                  <a:srgbClr val="7068F4"/>
                </a:solidFill>
                <a:latin typeface="+mj-lt"/>
                <a:ea typeface="Barlow Bold" pitchFamily="34" charset="-122"/>
                <a:cs typeface="Barlow Bold" pitchFamily="34" charset="-120"/>
              </a:rPr>
              <a:t>Challenges Faced</a:t>
            </a:r>
            <a:endParaRPr lang="en-US" sz="2500" dirty="0">
              <a:latin typeface="+mj-lt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13992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Difficulty identifying objects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56235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Dependence on others for navigation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98479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accessible solutions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35671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500" b="1" dirty="0">
                <a:solidFill>
                  <a:srgbClr val="7068F4"/>
                </a:solidFill>
                <a:latin typeface="+mj-lt"/>
                <a:ea typeface="Barlow Bold" pitchFamily="34" charset="-122"/>
                <a:cs typeface="Barlow Bold" pitchFamily="34" charset="-120"/>
              </a:rPr>
              <a:t>Why AI Matters</a:t>
            </a:r>
            <a:endParaRPr lang="en-US" sz="2500" dirty="0">
              <a:latin typeface="+mj-lt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7139" y="4139922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solutions can provide independence and accessibility for the visually impaired.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5028248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can transform daily living and create more opportunities.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48" y="2569488"/>
            <a:ext cx="4944785" cy="30905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170807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+mj-lt"/>
                <a:ea typeface="Barlow Bold" pitchFamily="34" charset="-122"/>
                <a:cs typeface="Barlow Bold" pitchFamily="34" charset="-120"/>
              </a:rPr>
              <a:t>Our Solution: Enhancing Independence</a:t>
            </a:r>
            <a:endParaRPr lang="en-US" sz="4450" dirty="0">
              <a:latin typeface="+mj-lt"/>
            </a:endParaRPr>
          </a:p>
        </p:txBody>
      </p:sp>
      <p:sp>
        <p:nvSpPr>
          <p:cNvPr id="5" name="Shape 1"/>
          <p:cNvSpPr/>
          <p:nvPr/>
        </p:nvSpPr>
        <p:spPr>
          <a:xfrm>
            <a:off x="6244709" y="370212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6" name="Text 2"/>
          <p:cNvSpPr/>
          <p:nvPr/>
        </p:nvSpPr>
        <p:spPr>
          <a:xfrm>
            <a:off x="6427827" y="3774758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6948726" y="37021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Image Capture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948726" y="4188262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application captures an image using a device's camera.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10166747" y="370212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0" name="Text 6"/>
          <p:cNvSpPr/>
          <p:nvPr/>
        </p:nvSpPr>
        <p:spPr>
          <a:xfrm>
            <a:off x="10314623" y="3774758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870763" y="37021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Object Recognition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870763" y="4188262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identifies objects within the image.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6244709" y="568868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4" name="Text 10"/>
          <p:cNvSpPr/>
          <p:nvPr/>
        </p:nvSpPr>
        <p:spPr>
          <a:xfrm>
            <a:off x="6396037" y="5761315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6948726" y="56886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Text-to-Speech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6948726" y="6174819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 names are converted to speech using TTS.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260" y="3086100"/>
            <a:ext cx="3611880" cy="2057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122932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+mj-lt"/>
                <a:ea typeface="Barlow Bold" pitchFamily="34" charset="-122"/>
                <a:cs typeface="Barlow Bold" pitchFamily="34" charset="-120"/>
              </a:rPr>
              <a:t>Technology Stack</a:t>
            </a:r>
            <a:endParaRPr lang="en-US" sz="4450" dirty="0">
              <a:latin typeface="+mj-lt"/>
            </a:endParaRPr>
          </a:p>
        </p:txBody>
      </p:sp>
      <p:sp>
        <p:nvSpPr>
          <p:cNvPr id="5" name="Shape 1"/>
          <p:cNvSpPr/>
          <p:nvPr/>
        </p:nvSpPr>
        <p:spPr>
          <a:xfrm>
            <a:off x="758309" y="2266950"/>
            <a:ext cx="7627382" cy="779859"/>
          </a:xfrm>
          <a:prstGeom prst="roundRect">
            <a:avLst>
              <a:gd name="adj" fmla="val 25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6" name="Text 2"/>
          <p:cNvSpPr/>
          <p:nvPr/>
        </p:nvSpPr>
        <p:spPr>
          <a:xfrm>
            <a:off x="974884" y="2483525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Programming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b="1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Language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Python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758309" y="3263384"/>
            <a:ext cx="7627382" cy="3736896"/>
          </a:xfrm>
          <a:prstGeom prst="roundRect">
            <a:avLst>
              <a:gd name="adj" fmla="val 5218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4"/>
          <p:cNvSpPr/>
          <p:nvPr/>
        </p:nvSpPr>
        <p:spPr>
          <a:xfrm>
            <a:off x="974884" y="3479959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Libraries Used: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74884" y="3902393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OpenCV (cv2) for image processing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974884" y="4324826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Pyttsx3 &amp; gTTS for text-to-speech conversion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974884" y="4747260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NumPy for numerical processing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974884" y="5169694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Pytesseract for OCR (Optical Character Recognition)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974884" y="5592128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Pyzbar for barcode/QR code detection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974884" y="6014561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Langdetect for language detection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974884" y="6436995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OS &amp; urllib for system and internet operations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748" y="1642348"/>
            <a:ext cx="4944904" cy="49449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6797" y="704612"/>
            <a:ext cx="711445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5000" b="1" dirty="0">
                <a:solidFill>
                  <a:srgbClr val="7068F4"/>
                </a:solidFill>
                <a:latin typeface="+mj-lt"/>
                <a:ea typeface="Barlow Bold" pitchFamily="34" charset="-122"/>
                <a:cs typeface="Barlow Bold" pitchFamily="34" charset="-120"/>
              </a:rPr>
              <a:t>How It Works: A Simple Workflow</a:t>
            </a:r>
            <a:endParaRPr lang="en-US" sz="5000" dirty="0">
              <a:latin typeface="+mj-lt"/>
            </a:endParaRPr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2390061"/>
            <a:ext cx="1083231" cy="129992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66461" y="26066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Capture Image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166461" y="309276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captures an image.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3689985"/>
            <a:ext cx="1083231" cy="129992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66461" y="39065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Send to AI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166461" y="4392692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is sent for recognition.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4989909"/>
            <a:ext cx="1083231" cy="129992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166461" y="5206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Identify Objects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166461" y="5692616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identifies and labels objects.</a:t>
            </a:r>
            <a:endParaRPr lang="en-US" sz="17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309" y="6289834"/>
            <a:ext cx="1083231" cy="129992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66461" y="65064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Read Out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2166461" y="6992541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TTS reads out recognized object.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867" y="2761178"/>
            <a:ext cx="4944666" cy="27072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180034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+mj-lt"/>
                <a:ea typeface="Barlow Bold" pitchFamily="34" charset="-122"/>
                <a:cs typeface="Barlow Bold" pitchFamily="34" charset="-120"/>
              </a:rPr>
              <a:t>Key Features</a:t>
            </a:r>
            <a:endParaRPr lang="en-US" sz="4450" dirty="0">
              <a:latin typeface="+mj-lt"/>
            </a:endParaRPr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2837974"/>
            <a:ext cx="541615" cy="54161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8309" y="3596164"/>
            <a:ext cx="232576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Recognition</a:t>
            </a:r>
            <a:endParaRPr lang="en-US" sz="22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998" y="2837974"/>
            <a:ext cx="541615" cy="54161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3408998" y="3596164"/>
            <a:ext cx="23258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Audio Feedback</a:t>
            </a:r>
            <a:endParaRPr lang="en-US" sz="220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9805" y="2837974"/>
            <a:ext cx="541615" cy="541615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6059805" y="3596164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Accessible Design</a:t>
            </a:r>
            <a:endParaRPr lang="en-US" sz="2200" dirty="0"/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4958596"/>
            <a:ext cx="541615" cy="541615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758309" y="5716786"/>
            <a:ext cx="232576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Multi-Language Support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962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938" y="2802374"/>
            <a:ext cx="5589032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7068F4"/>
                </a:solidFill>
                <a:latin typeface="+mj-lt"/>
                <a:ea typeface="Barlow Bold" pitchFamily="34" charset="-122"/>
                <a:cs typeface="Barlow Bold" pitchFamily="34" charset="-120"/>
              </a:rPr>
              <a:t>Use Cases &amp; Future Scope</a:t>
            </a:r>
            <a:endParaRPr lang="en-US" sz="3800" b="1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03770" y="3682127"/>
            <a:ext cx="22860" cy="4041219"/>
          </a:xfrm>
          <a:prstGeom prst="roundRect">
            <a:avLst>
              <a:gd name="adj" fmla="val 723256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6488490" y="4083844"/>
            <a:ext cx="642938" cy="22860"/>
          </a:xfrm>
          <a:prstGeom prst="roundRect">
            <a:avLst>
              <a:gd name="adj" fmla="val 723256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7108567" y="3888700"/>
            <a:ext cx="413266" cy="413266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7263825" y="3950256"/>
            <a:ext cx="102632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887748" y="3865721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Education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2938" y="4277916"/>
            <a:ext cx="566189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Helps disabled students with their education.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98973" y="5002173"/>
            <a:ext cx="642938" cy="22860"/>
          </a:xfrm>
          <a:prstGeom prst="roundRect">
            <a:avLst>
              <a:gd name="adj" fmla="val 723256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7108567" y="4807029"/>
            <a:ext cx="413266" cy="413266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7233940" y="4868585"/>
            <a:ext cx="16240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325564" y="4784050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Glasses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325564" y="5196245"/>
            <a:ext cx="566189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with smart glasses.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488490" y="5828705"/>
            <a:ext cx="642938" cy="22860"/>
          </a:xfrm>
          <a:prstGeom prst="roundRect">
            <a:avLst>
              <a:gd name="adj" fmla="val 723256"/>
            </a:avLst>
          </a:prstGeom>
          <a:solidFill>
            <a:srgbClr val="C1C3D0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8567" y="5633561"/>
            <a:ext cx="413266" cy="413266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7236916" y="5695117"/>
            <a:ext cx="156567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3887748" y="5610582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Public Transport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42938" y="6022777"/>
            <a:ext cx="566189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Guidance in public spaces.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98973" y="6655356"/>
            <a:ext cx="642938" cy="22860"/>
          </a:xfrm>
          <a:prstGeom prst="roundRect">
            <a:avLst>
              <a:gd name="adj" fmla="val 723256"/>
            </a:avLst>
          </a:prstGeom>
          <a:solidFill>
            <a:srgbClr val="C1C3D0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8567" y="6460212"/>
            <a:ext cx="413266" cy="413266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22" name="Text 19"/>
          <p:cNvSpPr/>
          <p:nvPr/>
        </p:nvSpPr>
        <p:spPr>
          <a:xfrm>
            <a:off x="7227391" y="6521768"/>
            <a:ext cx="175498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8325564" y="6437233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Voice Commands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8325564" y="6849428"/>
            <a:ext cx="566189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Hands-free interaction through voice.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3698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+mj-lt"/>
                <a:ea typeface="Barlow Bold" pitchFamily="34" charset="-122"/>
                <a:cs typeface="Barlow Bold" pitchFamily="34" charset="-120"/>
              </a:rPr>
              <a:t>Conclusion:</a:t>
            </a:r>
            <a:endParaRPr lang="en-US" sz="44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357461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is crucial in promoting inclusivity.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16504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bridges the gap for the visually impaired.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75547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It's an important tool for independence.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34590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 for your time.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281</Words>
  <Application>Microsoft Office PowerPoint</Application>
  <PresentationFormat>Custom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Barlow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vaibhav bandgar</cp:lastModifiedBy>
  <cp:revision>2</cp:revision>
  <dcterms:created xsi:type="dcterms:W3CDTF">2025-02-14T05:24:27Z</dcterms:created>
  <dcterms:modified xsi:type="dcterms:W3CDTF">2025-02-14T05:36:29Z</dcterms:modified>
</cp:coreProperties>
</file>